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13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7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0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668-AC7E-49A1-962A-ABF7D210562D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71-D381-4C18-92DA-D039293EF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ydaa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agara University - Schedule a Campus Visit &amp; Tour">
            <a:extLst>
              <a:ext uri="{FF2B5EF4-FFF2-40B4-BE49-F238E27FC236}">
                <a16:creationId xmlns:a16="http://schemas.microsoft.com/office/drawing/2014/main" id="{0A11961E-18C7-BF1A-AC35-C7DCC4D1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049"/>
            <a:ext cx="6858000" cy="17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A6BC7-C860-3C55-3154-EF03B1C7AEA2}"/>
              </a:ext>
            </a:extLst>
          </p:cNvPr>
          <p:cNvSpPr/>
          <p:nvPr/>
        </p:nvSpPr>
        <p:spPr>
          <a:xfrm>
            <a:off x="0" y="3292049"/>
            <a:ext cx="6858000" cy="1722005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13761-71C1-7430-95F6-4937740AE7FF}"/>
              </a:ext>
            </a:extLst>
          </p:cNvPr>
          <p:cNvSpPr/>
          <p:nvPr/>
        </p:nvSpPr>
        <p:spPr>
          <a:xfrm>
            <a:off x="0" y="0"/>
            <a:ext cx="6858000" cy="3292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69813-43DE-A873-0624-4006C46AA012}"/>
              </a:ext>
            </a:extLst>
          </p:cNvPr>
          <p:cNvSpPr txBox="1"/>
          <p:nvPr/>
        </p:nvSpPr>
        <p:spPr>
          <a:xfrm>
            <a:off x="1453957" y="312665"/>
            <a:ext cx="540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Perimeter Security Drone</a:t>
            </a:r>
          </a:p>
        </p:txBody>
      </p:sp>
      <p:pic>
        <p:nvPicPr>
          <p:cNvPr id="9" name="그림 3" descr="폰트, 그래픽, 로고, 상징이(가) 표시된 사진&#10;&#10;자동 생성된 설명">
            <a:extLst>
              <a:ext uri="{FF2B5EF4-FFF2-40B4-BE49-F238E27FC236}">
                <a16:creationId xmlns:a16="http://schemas.microsoft.com/office/drawing/2014/main" id="{E2C135C7-CD59-CCE6-43D1-0F79A739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85" y="7185192"/>
            <a:ext cx="1630409" cy="1078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CC48EF-BADB-70CF-32C6-B76AF7671B44}"/>
              </a:ext>
            </a:extLst>
          </p:cNvPr>
          <p:cNvSpPr txBox="1"/>
          <p:nvPr/>
        </p:nvSpPr>
        <p:spPr>
          <a:xfrm>
            <a:off x="4927151" y="8306103"/>
            <a:ext cx="1796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www.hydaas.com</a:t>
            </a:r>
            <a:endParaRPr lang="en-US" sz="1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3141 Data Dr.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Rancho Cordova, 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9BB04-1439-0CEF-BAF5-0E7DEBD23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38" t="15000" r="17396" b="34583"/>
          <a:stretch/>
        </p:blipFill>
        <p:spPr>
          <a:xfrm>
            <a:off x="4855821" y="5829448"/>
            <a:ext cx="1796774" cy="1254286"/>
          </a:xfrm>
          <a:prstGeom prst="roundRect">
            <a:avLst/>
          </a:prstGeom>
        </p:spPr>
      </p:pic>
      <p:pic>
        <p:nvPicPr>
          <p:cNvPr id="2" name="그림 2" descr="장난감, 드론, 우주선이(가) 표시된 사진&#10;&#10;자동 생성된 설명">
            <a:extLst>
              <a:ext uri="{FF2B5EF4-FFF2-40B4-BE49-F238E27FC236}">
                <a16:creationId xmlns:a16="http://schemas.microsoft.com/office/drawing/2014/main" id="{FAA6B6E4-838A-097B-5806-DFDF0D22E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" y="759932"/>
            <a:ext cx="6858000" cy="3708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5265D-CE38-6C36-B77E-E6C6EAF61A0B}"/>
              </a:ext>
            </a:extLst>
          </p:cNvPr>
          <p:cNvSpPr txBox="1"/>
          <p:nvPr/>
        </p:nvSpPr>
        <p:spPr>
          <a:xfrm>
            <a:off x="4799176" y="6643172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Arial Narrow" panose="020B0606020202030204" pitchFamily="34" charset="0"/>
              </a:rPr>
              <a:t>search light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5F07B-612C-1881-C122-652EDC199BB7}"/>
              </a:ext>
            </a:extLst>
          </p:cNvPr>
          <p:cNvSpPr txBox="1"/>
          <p:nvPr/>
        </p:nvSpPr>
        <p:spPr>
          <a:xfrm>
            <a:off x="5055866" y="6872853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Arial Narrow" panose="020B0606020202030204" pitchFamily="34" charset="0"/>
              </a:rPr>
              <a:t>Camera &amp; sensor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8A8AA-8D2E-AD2A-36C0-CEEAD6FF0F4E}"/>
              </a:ext>
            </a:extLst>
          </p:cNvPr>
          <p:cNvSpPr txBox="1"/>
          <p:nvPr/>
        </p:nvSpPr>
        <p:spPr>
          <a:xfrm>
            <a:off x="6069656" y="6822124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Arial Narrow" panose="020B0606020202030204" pitchFamily="34" charset="0"/>
              </a:rPr>
              <a:t>speaker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3434D-C8B7-680B-B1B5-70C043975D74}"/>
              </a:ext>
            </a:extLst>
          </p:cNvPr>
          <p:cNvSpPr txBox="1"/>
          <p:nvPr/>
        </p:nvSpPr>
        <p:spPr>
          <a:xfrm>
            <a:off x="210110" y="4932303"/>
            <a:ext cx="6517261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 was a 911 call claiming an active shooter was on campus. The call ended up being a hoax. As the first responder, it would have been great to send a drone to get a view of the area [and situation] before we arrived on scene.” </a:t>
            </a:r>
          </a:p>
          <a:p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- Security Officer, Univ. of Nevada, Reno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597B9-4E93-4DA9-B2A2-82FB62BB9127}"/>
              </a:ext>
            </a:extLst>
          </p:cNvPr>
          <p:cNvSpPr txBox="1"/>
          <p:nvPr/>
        </p:nvSpPr>
        <p:spPr>
          <a:xfrm>
            <a:off x="134075" y="6122901"/>
            <a:ext cx="45126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Drone can be dispatched within 60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Extended search/monitor: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100-minute flight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site Ground Control Center (GCS) enables remote search/monitor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streaming to onsite public safety officers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Precision, Thermal and Night Vision cameras on board for complete site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On-board speaker is capable of broadcasting remote warnings and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Optional capability of subduing the suspect</a:t>
            </a:r>
          </a:p>
        </p:txBody>
      </p:sp>
    </p:spTree>
    <p:extLst>
      <p:ext uri="{BB962C8B-B14F-4D97-AF65-F5344CB8AC3E}">
        <p14:creationId xmlns:p14="http://schemas.microsoft.com/office/powerpoint/2010/main" val="242537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</TotalTime>
  <Words>157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 성인</dc:creator>
  <cp:lastModifiedBy>김 성인</cp:lastModifiedBy>
  <cp:revision>9</cp:revision>
  <dcterms:created xsi:type="dcterms:W3CDTF">2023-06-10T18:27:51Z</dcterms:created>
  <dcterms:modified xsi:type="dcterms:W3CDTF">2023-06-11T20:59:35Z</dcterms:modified>
</cp:coreProperties>
</file>